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1950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gif>
</file>

<file path=ppt/media/image4.jpg>
</file>

<file path=ppt/media/image5.jpg>
</file>

<file path=ppt/media/image6.pn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4708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919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796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25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958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391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930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23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647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0918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71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C3DF5-E783-464D-8521-DD0D256D33AF}" type="datetimeFigureOut">
              <a:rPr lang="en-GB" smtClean="0"/>
              <a:t>24/01/2017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C2B5C-8B82-480D-BE5B-3399D7181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752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Autonomous Vehicle Lane-Merging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Callum Hewitt</a:t>
            </a:r>
          </a:p>
        </p:txBody>
      </p:sp>
    </p:spTree>
    <p:extLst>
      <p:ext uri="{BB962C8B-B14F-4D97-AF65-F5344CB8AC3E}">
        <p14:creationId xmlns:p14="http://schemas.microsoft.com/office/powerpoint/2010/main" val="1370436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  <a:p>
            <a:r>
              <a:rPr lang="en-GB" dirty="0"/>
              <a:t>Why autonomous vehicles?</a:t>
            </a:r>
          </a:p>
          <a:p>
            <a:r>
              <a:rPr lang="en-GB" dirty="0"/>
              <a:t>AIM</a:t>
            </a:r>
          </a:p>
          <a:p>
            <a:r>
              <a:rPr lang="en-GB" dirty="0"/>
              <a:t>Lane Merging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4701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www.tesla.com/tesla_theme/assets/img/modals/model-select-models.png?2016081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0" r="9219"/>
          <a:stretch/>
        </p:blipFill>
        <p:spPr bwMode="auto">
          <a:xfrm>
            <a:off x="6362700" y="2032191"/>
            <a:ext cx="4991100" cy="288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cdn-images-1.medium.com/max/800/1*OJRHeWrXgekVQUQcLHmaNg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969373" cy="3565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Introduction</a:t>
            </a:r>
          </a:p>
        </p:txBody>
      </p:sp>
      <p:pic>
        <p:nvPicPr>
          <p:cNvPr id="1034" name="Picture 10" descr="http://image.blingee.com/images19/content/output/000/000/000/7e2/822125589_1139257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087" y="1568450"/>
            <a:ext cx="2857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t="14547" r="5962" b="11256"/>
          <a:stretch/>
        </p:blipFill>
        <p:spPr>
          <a:xfrm>
            <a:off x="6248400" y="2035176"/>
            <a:ext cx="5219700" cy="320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743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Why </a:t>
            </a:r>
            <a:r>
              <a:rPr lang="en-GB"/>
              <a:t>autonomous </a:t>
            </a:r>
            <a:r>
              <a:rPr lang="en-GB" dirty="0"/>
              <a:t>vehicles?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GB" dirty="0"/>
              <a:t>Safety</a:t>
            </a:r>
          </a:p>
          <a:p>
            <a:pPr lvl="1"/>
            <a:r>
              <a:rPr lang="en-GB"/>
              <a:t>Thinking distance</a:t>
            </a:r>
            <a:endParaRPr lang="en-GB" dirty="0"/>
          </a:p>
          <a:p>
            <a:r>
              <a:rPr lang="en-GB"/>
              <a:t>Efficiency</a:t>
            </a:r>
            <a:endParaRPr lang="en-GB" dirty="0"/>
          </a:p>
          <a:p>
            <a:pPr lvl="1"/>
            <a:r>
              <a:rPr lang="en-GB"/>
              <a:t>10% more fuel efficient than current EPA fuel economy test results</a:t>
            </a:r>
            <a:endParaRPr lang="en-GB" dirty="0"/>
          </a:p>
          <a:p>
            <a:pPr lvl="1"/>
            <a:r>
              <a:rPr lang="en-GB"/>
              <a:t>Reducing “traffic </a:t>
            </a:r>
            <a:r>
              <a:rPr lang="en-GB" dirty="0"/>
              <a:t>shock”</a:t>
            </a:r>
          </a:p>
          <a:p>
            <a:r>
              <a:rPr lang="en-GB"/>
              <a:t>Convenience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120215"/>
            <a:ext cx="5181600" cy="1762157"/>
          </a:xfrm>
        </p:spPr>
      </p:pic>
    </p:spTree>
    <p:extLst>
      <p:ext uri="{BB962C8B-B14F-4D97-AF65-F5344CB8AC3E}">
        <p14:creationId xmlns:p14="http://schemas.microsoft.com/office/powerpoint/2010/main" val="2109037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Simulator for modelling intersections</a:t>
            </a:r>
          </a:p>
          <a:p>
            <a:pPr lvl="1"/>
            <a:r>
              <a:rPr lang="en-GB" dirty="0"/>
              <a:t>Works better than traffic lights</a:t>
            </a:r>
          </a:p>
          <a:p>
            <a:pPr lvl="1"/>
            <a:r>
              <a:rPr lang="en-GB" dirty="0"/>
              <a:t>Almost as good as an overpass</a:t>
            </a:r>
          </a:p>
        </p:txBody>
      </p:sp>
      <p:pic>
        <p:nvPicPr>
          <p:cNvPr id="7" name="video-1483709209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86538" y="1825625"/>
            <a:ext cx="4351337" cy="4351338"/>
          </a:xfrm>
        </p:spPr>
      </p:pic>
    </p:spTree>
    <p:extLst>
      <p:ext uri="{BB962C8B-B14F-4D97-AF65-F5344CB8AC3E}">
        <p14:creationId xmlns:p14="http://schemas.microsoft.com/office/powerpoint/2010/main" val="1665401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Lane Merging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Focus for this project</a:t>
            </a:r>
          </a:p>
          <a:p>
            <a:r>
              <a:rPr lang="en-GB" dirty="0"/>
              <a:t>Lots of issues</a:t>
            </a:r>
          </a:p>
          <a:p>
            <a:pPr lvl="1"/>
            <a:r>
              <a:rPr lang="en-GB" dirty="0"/>
              <a:t>Speed of vehicles in the main lane</a:t>
            </a:r>
          </a:p>
          <a:p>
            <a:pPr lvl="1"/>
            <a:r>
              <a:rPr lang="en-GB" dirty="0"/>
              <a:t>Volume of vehicles in joining lane</a:t>
            </a:r>
          </a:p>
        </p:txBody>
      </p:sp>
      <p:pic>
        <p:nvPicPr>
          <p:cNvPr id="2050" name="Picture 2" descr="http://www.drivingtesttips.biz/images/joining-motorway-sign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209629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3652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Centralised vs Decentralised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V2I communication</a:t>
            </a:r>
          </a:p>
          <a:p>
            <a:pPr lvl="1"/>
            <a:r>
              <a:rPr lang="en-GB" dirty="0"/>
              <a:t>Centralised in one place</a:t>
            </a:r>
          </a:p>
          <a:p>
            <a:pPr lvl="1"/>
            <a:r>
              <a:rPr lang="en-GB" dirty="0"/>
              <a:t>Not reliant on multiple vehicles</a:t>
            </a:r>
          </a:p>
          <a:p>
            <a:pPr lvl="1"/>
            <a:r>
              <a:rPr lang="en-GB" dirty="0"/>
              <a:t>Easy point of contact</a:t>
            </a:r>
          </a:p>
          <a:p>
            <a:pPr lvl="1"/>
            <a:r>
              <a:rPr lang="en-GB" dirty="0"/>
              <a:t>Single point of failure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V2V communication</a:t>
            </a:r>
          </a:p>
          <a:p>
            <a:pPr lvl="1"/>
            <a:r>
              <a:rPr lang="en-GB" dirty="0"/>
              <a:t>Decentralised</a:t>
            </a:r>
          </a:p>
          <a:p>
            <a:pPr lvl="1"/>
            <a:r>
              <a:rPr lang="en-GB" dirty="0"/>
              <a:t>Vehicles can think for themselves.</a:t>
            </a:r>
          </a:p>
          <a:p>
            <a:pPr lvl="1"/>
            <a:r>
              <a:rPr lang="en-GB" dirty="0"/>
              <a:t>Possible range issues</a:t>
            </a:r>
          </a:p>
        </p:txBody>
      </p:sp>
    </p:spTree>
    <p:extLst>
      <p:ext uri="{BB962C8B-B14F-4D97-AF65-F5344CB8AC3E}">
        <p14:creationId xmlns:p14="http://schemas.microsoft.com/office/powerpoint/2010/main" val="1617834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113</Words>
  <Application>Microsoft Office PowerPoint</Application>
  <PresentationFormat>Widescreen</PresentationFormat>
  <Paragraphs>34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Autonomous Vehicle Lane-Merging</vt:lpstr>
      <vt:lpstr>Agenda</vt:lpstr>
      <vt:lpstr>Introduction</vt:lpstr>
      <vt:lpstr>Why autonomous vehicles?</vt:lpstr>
      <vt:lpstr>AIM</vt:lpstr>
      <vt:lpstr>Lane Merging</vt:lpstr>
      <vt:lpstr>Centralised vs Decentralised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Callum Hewitt</dc:creator>
  <cp:lastModifiedBy>Callum Hewitt</cp:lastModifiedBy>
  <cp:revision>5</cp:revision>
  <dcterms:created xsi:type="dcterms:W3CDTF">2017-01-24T02:45:02Z</dcterms:created>
  <dcterms:modified xsi:type="dcterms:W3CDTF">2017-01-24T03:52:48Z</dcterms:modified>
</cp:coreProperties>
</file>

<file path=docProps/thumbnail.jpeg>
</file>